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04"/>
    <p:restoredTop sz="94651"/>
  </p:normalViewPr>
  <p:slideViewPr>
    <p:cSldViewPr snapToGrid="0" snapToObjects="1">
      <p:cViewPr varScale="1">
        <p:scale>
          <a:sx n="71" d="100"/>
          <a:sy n="71" d="100"/>
        </p:scale>
        <p:origin x="16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282E-9320-FB48-A33B-497D067EE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FFD60-F869-984E-9208-FE4BF62BB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0AF26-A9BE-D649-9EC1-01C37570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139CA-89C5-324F-AD13-B1662132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1AF4E-A957-FB4F-95B0-0250E20D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6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1C7D-1168-ED43-A28D-2367CEE7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B44C8-BC26-E346-AD09-A0C1D3F62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1A50-3F95-A948-926C-DA27C7EF5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8546-BF2B-FC43-B8B2-40B34E82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9D5C1-FD6C-0E4D-9621-688A95C7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2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E1B3C-90E5-1D4E-8BA0-FA4042ACB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04BD-8A08-3E48-A741-C6E498A69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27DD8-CD90-FF48-AEAA-A670D1A1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3B4A-90CD-A74F-869B-7A314B1D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097C7-9FA3-D941-A0D3-6ED48C34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3370-AE31-B043-9D18-2ADA488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BEB7B-9E3A-5A40-8868-B3293605B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82FAC-9E6B-C249-B7DC-86494B5B2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F3A5E-7B2F-C04C-A1AA-55693D72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1F6A8-2A83-084D-9D9D-8DAE4166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6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A0AA-8BC2-7340-B25A-FFC12B60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7AE5C-7269-C140-B7CC-909778AA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971D2-E533-F048-A0F6-2B3336EF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D1ED3-9D2F-AC40-BF62-61EF32A3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E2F67-2998-A842-9970-0D9E5EE6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1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660F-42D5-2942-888E-5CA9E19E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2E1D-D807-3944-8C6A-CFDAEFE48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714FF-A03E-0E41-A042-927312C30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B81DD-DDEC-1A47-A50C-4AB4667D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AB0DE-8BC8-004E-890C-AECBA1A4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C1CD6-3CBD-8141-A17D-6465A87E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21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6DAE-2D95-F340-B355-0CBFDE34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FDE66-228D-EC4B-8B19-5F79E7FF7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677BB-C4E2-3C40-8C72-C82CDF4DF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6B4D4-0BF2-404B-8DAC-E0A4F3E57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76933-380D-854B-9837-D4ACE035F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9F25B-2261-D042-812D-173E44EE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078DA-9B97-6043-8583-112493551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CBB69-91F4-954A-B5A5-73A4C123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1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0357-F6AD-3A43-B9A9-374BA29F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9FE6D-80A9-DF43-A76E-4AF933FA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307C4-61D7-C345-8A7E-F721F798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4E8D3-FBF5-2F41-A873-C4413A4E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2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8DC79-2100-2044-BDD5-479241CF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50CD7-B89E-2A42-8020-EEB12A24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D005E-3965-DE44-B5BF-A73B90F8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9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F2E8-6C0F-9C43-9A37-FB3C33BA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C0619-AABE-3948-8CF6-D009F767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BFD29-DA43-C141-B789-60480BF16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8B978-B337-2144-89C4-9848E38B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F743A-35C9-C349-8E06-97A9FD50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C1E0C-291E-504E-82B6-5B765A79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2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2615-9A91-4347-B18B-772D9CCF1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86FB6C-6F6F-7542-B987-8AE41FCE4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B74C8-B575-A040-8B60-747244CC5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DFE67-B0EC-6149-B107-687615AD2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CDB8E-33E4-034E-80D8-092FECA3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7ECCD-3A75-0E49-966E-03D2D6EC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2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2C8FB-5A2F-0A40-A3E7-BA4FAB4C0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0545E-495C-0644-9CEE-6A791A291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1EB4D-8D43-104B-95B0-22ABED9C0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266F7-1039-9C48-9C79-B10F00A0D43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C2B41-F9C1-224F-91D5-7CC628BAB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BEBBD-3EA5-8C42-8AA5-C3FCDEF1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DCB01-77B0-2441-86CD-2634F4B16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F918-7410-C54B-9CB6-D284146E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3678-05F7-4B42-B60C-754353E72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EF104307-F48C-C547-9025-D055CA30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5" y="0"/>
            <a:ext cx="10269769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122EC7-5AF9-3646-9A72-126C359C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E45476-FEB1-1D48-B093-EDECE2951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86" y="0"/>
            <a:ext cx="10240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46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F918-7410-C54B-9CB6-D284146E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3678-05F7-4B42-B60C-754353E72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EF104307-F48C-C547-9025-D055CA30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5" y="0"/>
            <a:ext cx="10269769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122EC7-5AF9-3646-9A72-126C359C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DE028F-4237-D74B-96AC-D08365C2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30" y="0"/>
            <a:ext cx="10364540" cy="68580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B72108-D8A0-5A40-B37C-A74DF575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78" y="0"/>
            <a:ext cx="10398443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469E-1EB5-7B44-B1C2-490BA93CD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99" y="0"/>
            <a:ext cx="10129001" cy="68580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8B51C77-10D2-6A47-8FC8-6064D6ACE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BEA32A2-1366-9D4E-9F68-9E89728CD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98" y="0"/>
            <a:ext cx="10472003" cy="68580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C1FD0-B034-2E4A-8EC6-3EC571F15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023" y="0"/>
            <a:ext cx="10499954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8E35A-E732-0A47-B2CE-C96B329D7A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733" y="0"/>
            <a:ext cx="10408534" cy="6858000"/>
          </a:xfrm>
          <a:prstGeom prst="rect">
            <a:avLst/>
          </a:prstGeom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9B895B-D809-0940-B35B-8C2872CF85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542" y="0"/>
            <a:ext cx="10454915" cy="685800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5651769A-4AF2-E344-99C4-C5FE13BFD1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083" y="0"/>
            <a:ext cx="10433834" cy="6858000"/>
          </a:xfrm>
          <a:prstGeom prst="rect">
            <a:avLst/>
          </a:prstGeom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844848-2D78-3540-AD4C-5C46B5AC1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78" y="0"/>
            <a:ext cx="1039844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9B3C0F-24DD-0F45-8A08-D3005E3BA1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0115" y="0"/>
            <a:ext cx="10411769" cy="685800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F1A476-E2C4-5A48-BDC4-273FE5820B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8720" y="0"/>
            <a:ext cx="10394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82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F918-7410-C54B-9CB6-D284146E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3678-05F7-4B42-B60C-754353E72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EF104307-F48C-C547-9025-D055CA30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5" y="0"/>
            <a:ext cx="10269769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122EC7-5AF9-3646-9A72-126C359C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DE028F-4237-D74B-96AC-D08365C2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30" y="0"/>
            <a:ext cx="10364540" cy="68580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B72108-D8A0-5A40-B37C-A74DF575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78" y="0"/>
            <a:ext cx="1039844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794F0-0FB7-2845-8C40-9D0847E87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05" y="0"/>
            <a:ext cx="10502389" cy="6858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E8577-C795-9849-9368-18B0BA7B9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855" y="0"/>
            <a:ext cx="10394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0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F918-7410-C54B-9CB6-D284146E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3678-05F7-4B42-B60C-754353E72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EF104307-F48C-C547-9025-D055CA30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5" y="0"/>
            <a:ext cx="10269769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122EC7-5AF9-3646-9A72-126C359C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DE028F-4237-D74B-96AC-D08365C2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30" y="0"/>
            <a:ext cx="10364540" cy="68580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B72108-D8A0-5A40-B37C-A74DF575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78" y="0"/>
            <a:ext cx="10398443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469E-1EB5-7B44-B1C2-490BA93CD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99" y="0"/>
            <a:ext cx="101290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C2DDA7-485D-E14E-B55E-15A2CB1BB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138" y="0"/>
            <a:ext cx="10321724" cy="6858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26E87-D6A1-7D4F-8DE4-625A4B06F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267" y="0"/>
            <a:ext cx="1043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3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F918-7410-C54B-9CB6-D284146E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3678-05F7-4B42-B60C-754353E72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EF104307-F48C-C547-9025-D055CA30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5" y="0"/>
            <a:ext cx="10269769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122EC7-5AF9-3646-9A72-126C359C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DE028F-4237-D74B-96AC-D08365C2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30" y="0"/>
            <a:ext cx="10364540" cy="68580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B72108-D8A0-5A40-B37C-A74DF575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78" y="0"/>
            <a:ext cx="10398443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469E-1EB5-7B44-B1C2-490BA93CD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99" y="0"/>
            <a:ext cx="10129001" cy="68580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8B51C77-10D2-6A47-8FC8-6064D6ACE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D35A4C6F-7D1C-F244-AD23-974F6C87F1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587" y="0"/>
            <a:ext cx="1052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3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F918-7410-C54B-9CB6-D284146E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3678-05F7-4B42-B60C-754353E72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EF104307-F48C-C547-9025-D055CA30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5" y="0"/>
            <a:ext cx="10269769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122EC7-5AF9-3646-9A72-126C359C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DE028F-4237-D74B-96AC-D08365C2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30" y="0"/>
            <a:ext cx="10364540" cy="68580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B72108-D8A0-5A40-B37C-A74DF575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78" y="0"/>
            <a:ext cx="10398443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469E-1EB5-7B44-B1C2-490BA93CD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99" y="0"/>
            <a:ext cx="10129001" cy="68580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8B51C77-10D2-6A47-8FC8-6064D6ACE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BEA32A2-1366-9D4E-9F68-9E89728CD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98" y="0"/>
            <a:ext cx="10472003" cy="6858000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ABC73C1-56B4-FA43-B072-B73B6F270C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394" y="0"/>
            <a:ext cx="10489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79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F918-7410-C54B-9CB6-D284146E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3678-05F7-4B42-B60C-754353E72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EF104307-F48C-C547-9025-D055CA30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5" y="0"/>
            <a:ext cx="10269769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122EC7-5AF9-3646-9A72-126C359C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DE028F-4237-D74B-96AC-D08365C2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30" y="0"/>
            <a:ext cx="10364540" cy="68580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B72108-D8A0-5A40-B37C-A74DF575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78" y="0"/>
            <a:ext cx="10398443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469E-1EB5-7B44-B1C2-490BA93CD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99" y="0"/>
            <a:ext cx="10129001" cy="68580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8B51C77-10D2-6A47-8FC8-6064D6ACE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BEA32A2-1366-9D4E-9F68-9E89728CD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98" y="0"/>
            <a:ext cx="10472003" cy="68580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C1FD0-B034-2E4A-8EC6-3EC571F15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023" y="0"/>
            <a:ext cx="10499954" cy="6858000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14231C7-7F4A-8740-AC82-7572D6E81A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805" y="0"/>
            <a:ext cx="10502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F918-7410-C54B-9CB6-D284146E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3678-05F7-4B42-B60C-754353E72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EF104307-F48C-C547-9025-D055CA30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5" y="0"/>
            <a:ext cx="10269769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122EC7-5AF9-3646-9A72-126C359C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DE028F-4237-D74B-96AC-D08365C2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30" y="0"/>
            <a:ext cx="10364540" cy="68580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B72108-D8A0-5A40-B37C-A74DF575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78" y="0"/>
            <a:ext cx="10398443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469E-1EB5-7B44-B1C2-490BA93CD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99" y="0"/>
            <a:ext cx="10129001" cy="68580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8B51C77-10D2-6A47-8FC8-6064D6ACE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BEA32A2-1366-9D4E-9F68-9E89728CD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98" y="0"/>
            <a:ext cx="10472003" cy="68580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C1FD0-B034-2E4A-8EC6-3EC571F15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023" y="0"/>
            <a:ext cx="10499954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8E35A-E732-0A47-B2CE-C96B329D7A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733" y="0"/>
            <a:ext cx="10408534" cy="6858000"/>
          </a:xfrm>
          <a:prstGeom prst="rect">
            <a:avLst/>
          </a:prstGeom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DC6DD2-61B0-FA49-93D9-A4FE8B0790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451" y="0"/>
            <a:ext cx="10433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F918-7410-C54B-9CB6-D284146E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3678-05F7-4B42-B60C-754353E72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EF104307-F48C-C547-9025-D055CA30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5" y="0"/>
            <a:ext cx="10269769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122EC7-5AF9-3646-9A72-126C359C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DE028F-4237-D74B-96AC-D08365C2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30" y="0"/>
            <a:ext cx="10364540" cy="68580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B72108-D8A0-5A40-B37C-A74DF575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78" y="0"/>
            <a:ext cx="10398443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469E-1EB5-7B44-B1C2-490BA93CD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99" y="0"/>
            <a:ext cx="10129001" cy="68580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8B51C77-10D2-6A47-8FC8-6064D6ACE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BEA32A2-1366-9D4E-9F68-9E89728CD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98" y="0"/>
            <a:ext cx="10472003" cy="68580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C1FD0-B034-2E4A-8EC6-3EC571F15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023" y="0"/>
            <a:ext cx="10499954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8E35A-E732-0A47-B2CE-C96B329D7A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733" y="0"/>
            <a:ext cx="10408534" cy="6858000"/>
          </a:xfrm>
          <a:prstGeom prst="rect">
            <a:avLst/>
          </a:prstGeom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9B895B-D809-0940-B35B-8C2872CF85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542" y="0"/>
            <a:ext cx="10454915" cy="6858000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A939994-F2EF-244B-9D86-E3883BB895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271" y="0"/>
            <a:ext cx="10411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F918-7410-C54B-9CB6-D284146E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3678-05F7-4B42-B60C-754353E72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EF104307-F48C-C547-9025-D055CA30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5" y="0"/>
            <a:ext cx="10269769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122EC7-5AF9-3646-9A72-126C359C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DE028F-4237-D74B-96AC-D08365C2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30" y="0"/>
            <a:ext cx="10364540" cy="68580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B72108-D8A0-5A40-B37C-A74DF575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78" y="0"/>
            <a:ext cx="10398443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469E-1EB5-7B44-B1C2-490BA93CD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99" y="0"/>
            <a:ext cx="10129001" cy="68580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8B51C77-10D2-6A47-8FC8-6064D6ACE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96" y="0"/>
            <a:ext cx="10437207" cy="68580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BEA32A2-1366-9D4E-9F68-9E89728CD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98" y="0"/>
            <a:ext cx="10472003" cy="68580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C1FD0-B034-2E4A-8EC6-3EC571F15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023" y="0"/>
            <a:ext cx="10499954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8E35A-E732-0A47-B2CE-C96B329D7A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733" y="0"/>
            <a:ext cx="10408534" cy="6858000"/>
          </a:xfrm>
          <a:prstGeom prst="rect">
            <a:avLst/>
          </a:prstGeom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9B895B-D809-0940-B35B-8C2872CF85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542" y="0"/>
            <a:ext cx="10454915" cy="685800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5651769A-4AF2-E344-99C4-C5FE13BFD1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083" y="0"/>
            <a:ext cx="10433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3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Xeniya  Bogoslavskaya </dc:creator>
  <cp:lastModifiedBy>Xeniya  Bogoslavskaya </cp:lastModifiedBy>
  <cp:revision>4</cp:revision>
  <dcterms:created xsi:type="dcterms:W3CDTF">2019-07-10T13:55:59Z</dcterms:created>
  <dcterms:modified xsi:type="dcterms:W3CDTF">2019-07-10T14:34:20Z</dcterms:modified>
</cp:coreProperties>
</file>